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93" r:id="rId2"/>
    <p:sldId id="294" r:id="rId3"/>
    <p:sldId id="295" r:id="rId4"/>
    <p:sldId id="267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4" r:id="rId13"/>
    <p:sldId id="310" r:id="rId14"/>
    <p:sldId id="311" r:id="rId15"/>
    <p:sldId id="305" r:id="rId16"/>
    <p:sldId id="287" r:id="rId17"/>
    <p:sldId id="306" r:id="rId18"/>
    <p:sldId id="307" r:id="rId19"/>
    <p:sldId id="309" r:id="rId20"/>
    <p:sldId id="266" r:id="rId21"/>
    <p:sldId id="273" r:id="rId22"/>
    <p:sldId id="312" r:id="rId23"/>
    <p:sldId id="313" r:id="rId24"/>
    <p:sldId id="314" r:id="rId25"/>
    <p:sldId id="315" r:id="rId26"/>
    <p:sldId id="316" r:id="rId27"/>
    <p:sldId id="259" r:id="rId28"/>
    <p:sldId id="274" r:id="rId29"/>
    <p:sldId id="270" r:id="rId3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99540-DE15-47C3-9FF6-0EAB8A7351BA}" v="6" dt="2019-06-20T10:32:30.267"/>
    <p1510:client id="{7E212C16-873D-4726-9439-BA5408186B8C}" v="22" dt="2019-06-20T10:40:00.355"/>
    <p1510:client id="{8F2A6280-162C-4D51-929A-E31B4C672D8E}" v="621" dt="2019-06-20T22:44:27.276"/>
    <p1510:client id="{E022ADA1-4806-4160-AE00-E67DB5377796}" v="455" dt="2019-06-20T16:12:26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6" d="100"/>
          <a:sy n="106" d="100"/>
        </p:scale>
        <p:origin x="-636" y="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B3F6A-2E3D-47B5-AB69-12C1A61833D1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45DA-7FBA-400D-AF62-A7481BE2F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850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C3748-5789-4539-A659-7242C8FBE472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0D890-3435-4674-B8E3-9C917AD125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56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57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685800" y="1323975"/>
            <a:ext cx="8848725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Inhaltsplatzhalter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2369"/>
            <a:ext cx="2484162" cy="840367"/>
          </a:xfrm>
          <a:prstGeom prst="rect">
            <a:avLst/>
          </a:prstGeom>
        </p:spPr>
      </p:pic>
      <p:pic>
        <p:nvPicPr>
          <p:cNvPr id="4098" name="Picture 2" descr="E:\Projects\Prometheus\ART UND ANIMATION\ART UND ANIMATION\Asseto Farbico\Säule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4480" y="-85725"/>
            <a:ext cx="2063680" cy="69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570156"/>
            <a:ext cx="3883510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5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Xtra" panose="000004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Projects\Prometheus\Stuff\Logos\800px-Games_Academy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714375"/>
            <a:ext cx="7620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6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4037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Art Style	2D Comic-art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8284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T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2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66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Engine	</a:t>
            </a:r>
            <a:r>
              <a:rPr lang="de-DE" sz="2000" b="1" dirty="0" err="1" smtClean="0">
                <a:solidFill>
                  <a:schemeClr val="accent1"/>
                </a:solidFill>
                <a:latin typeface="Trajan Pro" pitchFamily="18" charset="0"/>
              </a:rPr>
              <a:t>Unity</a:t>
            </a:r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 2019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33101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err="1" smtClean="0">
                <a:latin typeface="Trajan Pro" pitchFamily="18" charset="0"/>
              </a:rPr>
              <a:t>Bootcamp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6" y="1933575"/>
            <a:ext cx="8432854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1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Referenzen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10244" name="Picture 4" descr="Bildergebnis für donkey kong 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934184"/>
            <a:ext cx="8553449" cy="64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0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Referenzen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10242" name="Picture 2" descr="E:\Projects\Prometheus\Game Play Referenzen\Apotheon_Arena_604x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33575"/>
            <a:ext cx="8576028" cy="60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1934185"/>
            <a:ext cx="8439149" cy="605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Pitch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95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in Bild, das Text, Buch, Foto enthält.&#10;&#10;Mit hoher Zuverlässigkeit generierte Beschreibung">
            <a:extLst>
              <a:ext uri="{FF2B5EF4-FFF2-40B4-BE49-F238E27FC236}">
                <a16:creationId xmlns:a16="http://schemas.microsoft.com/office/drawing/2014/main" xmlns="" id="{9E6865D5-5F3E-41E7-9054-BC7424F5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56" y="-2774"/>
            <a:ext cx="9158717" cy="68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1924659"/>
            <a:ext cx="8734424" cy="698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Gate 1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8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1936088"/>
            <a:ext cx="8543924" cy="683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Gate 2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8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Prometheus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6" name="Picture 4" descr="Z:\Eigenes\Prometheus Spieldaten\Assets\Art\Prometheus Figur fin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1" y="2111382"/>
            <a:ext cx="3534679" cy="47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Z:\Eigenes\Prometheus Spieldaten\Assets\Art\Prometheus_Fig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10" y="2771775"/>
            <a:ext cx="3155802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:\Projects\Prometheus\Meilensteine\04_GOLDMASTER\Präsentation\prom_ne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1" y="1939783"/>
            <a:ext cx="1695450" cy="49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E:\Projects\Prometheus\ART UND ANIMATION\Maßstab Levelbau und Figur\Prometheus 6x2c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34" y="2057401"/>
            <a:ext cx="1572779" cy="471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2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Projects\Prometheus\Stuff\Logos\LOGO Foxround _ne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1" y="695470"/>
            <a:ext cx="7267574" cy="594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64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Einblick ins Game</a:t>
            </a: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38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xmlns="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Julian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6132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Vollständige Animation der Hauptfigur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6229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Überarbeitung der Assets (Stil und Farbe)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5369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(Bild-)Material für unseren Trailer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1445810" y="458684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3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Dennis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375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Bugfixing &amp; Fine Tuning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2138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Optionsmenü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4311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Alle Sounds implementieren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1445810" y="458684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1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Ben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1634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Bugfixing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2138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Optionsmenü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4311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Alle Sounds implementieren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1445810" y="458684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Vicky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389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Drittes </a:t>
            </a:r>
            <a:r>
              <a:rPr lang="de-DE" sz="2000" dirty="0" err="1" smtClean="0">
                <a:latin typeface="Trajan Pro" pitchFamily="18" charset="0"/>
              </a:rPr>
              <a:t>gepolishtes</a:t>
            </a:r>
            <a:r>
              <a:rPr lang="de-DE" sz="2000" dirty="0" smtClean="0">
                <a:latin typeface="Trajan Pro" pitchFamily="18" charset="0"/>
              </a:rPr>
              <a:t> Level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6990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Vorbereitung aller abzugebenden Unterlagen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3960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Präsentation vorbereiten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1445810" y="458684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5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0" y="1306903"/>
            <a:ext cx="843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Was lief gut? Was nicht?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367640" y="2728912"/>
            <a:ext cx="3131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Keine Streitigkeiten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395729" y="3457695"/>
            <a:ext cx="2648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>
                <a:latin typeface="Trajan Pro" pitchFamily="18" charset="0"/>
              </a:rPr>
              <a:t>aufgabenteilung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95729" y="4200555"/>
            <a:ext cx="191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Platzhalter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7" name="L-Form 6"/>
          <p:cNvSpPr/>
          <p:nvPr/>
        </p:nvSpPr>
        <p:spPr>
          <a:xfrm rot="19208832">
            <a:off x="987126" y="34533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980847" y="418673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980847" y="27247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225265" y="2729032"/>
            <a:ext cx="371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Schlecht Kommuniziert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253354" y="3457815"/>
            <a:ext cx="365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Keine Zeiteinschätzung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253354" y="4200675"/>
            <a:ext cx="3382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FC zu grob / ungenau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2" name="Flussdiagramm: Prozess 1"/>
          <p:cNvSpPr/>
          <p:nvPr/>
        </p:nvSpPr>
        <p:spPr>
          <a:xfrm>
            <a:off x="4809639" y="2885960"/>
            <a:ext cx="314812" cy="7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lussdiagramm: Prozess 26"/>
          <p:cNvSpPr/>
          <p:nvPr/>
        </p:nvSpPr>
        <p:spPr>
          <a:xfrm>
            <a:off x="4817445" y="3620731"/>
            <a:ext cx="314812" cy="7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lussdiagramm: Prozess 27"/>
          <p:cNvSpPr/>
          <p:nvPr/>
        </p:nvSpPr>
        <p:spPr>
          <a:xfrm>
            <a:off x="4817445" y="4363591"/>
            <a:ext cx="314812" cy="7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27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7" grpId="0" animBg="1"/>
      <p:bldP spid="18" grpId="0" animBg="1"/>
      <p:bldP spid="19" grpId="0" animBg="1"/>
      <p:bldP spid="12" grpId="0"/>
      <p:bldP spid="20" grpId="0"/>
      <p:bldP spid="21" grpId="0"/>
      <p:bldP spid="2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0" y="1306903"/>
            <a:ext cx="843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Was haben wir gelernt?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367640" y="2728912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„Alles“ (im </a:t>
            </a:r>
            <a:r>
              <a:rPr lang="de-DE" sz="2000" dirty="0" err="1" smtClean="0">
                <a:latin typeface="Trajan Pro" pitchFamily="18" charset="0"/>
              </a:rPr>
              <a:t>projekt</a:t>
            </a:r>
            <a:r>
              <a:rPr lang="de-DE" sz="2000" dirty="0" smtClean="0">
                <a:latin typeface="Trajan Pro" pitchFamily="18" charset="0"/>
              </a:rPr>
              <a:t>) 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395729" y="3457695"/>
            <a:ext cx="4666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Neue </a:t>
            </a:r>
            <a:r>
              <a:rPr lang="de-DE" sz="2000" dirty="0">
                <a:latin typeface="Trajan Pro" pitchFamily="18" charset="0"/>
              </a:rPr>
              <a:t>P</a:t>
            </a:r>
            <a:r>
              <a:rPr lang="de-DE" sz="2000" dirty="0" smtClean="0">
                <a:latin typeface="Trajan Pro" pitchFamily="18" charset="0"/>
              </a:rPr>
              <a:t>rogramme, neue Abläufe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95729" y="4200555"/>
            <a:ext cx="46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Producer ist kein Halbtagsjob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7" name="L-Form 6"/>
          <p:cNvSpPr/>
          <p:nvPr/>
        </p:nvSpPr>
        <p:spPr>
          <a:xfrm rot="19208832">
            <a:off x="987126" y="34533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980847" y="418673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980847" y="27247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72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xmlns="" id="{D253F951-2EFF-435C-A4F3-F93C814FF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7497324"/>
              </p:ext>
            </p:extLst>
          </p:nvPr>
        </p:nvGraphicFramePr>
        <p:xfrm>
          <a:off x="922618" y="2247900"/>
          <a:ext cx="7746998" cy="2804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631">
                  <a:extLst>
                    <a:ext uri="{9D8B030D-6E8A-4147-A177-3AD203B41FA5}">
                      <a16:colId xmlns:a16="http://schemas.microsoft.com/office/drawing/2014/main" xmlns="" val="3800640958"/>
                    </a:ext>
                  </a:extLst>
                </a:gridCol>
                <a:gridCol w="6119367">
                  <a:extLst>
                    <a:ext uri="{9D8B030D-6E8A-4147-A177-3AD203B41FA5}">
                      <a16:colId xmlns:a16="http://schemas.microsoft.com/office/drawing/2014/main" xmlns="" val="2546575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 smtClean="0">
                          <a:latin typeface="Trajan Pro" pitchFamily="18" charset="0"/>
                        </a:rPr>
                        <a:t>Julian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latin typeface="Trajan Pro" pitchFamily="18" charset="0"/>
                        </a:rPr>
                        <a:t>Lead 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194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 smtClean="0">
                          <a:latin typeface="Trajan Pro" pitchFamily="18" charset="0"/>
                        </a:rPr>
                        <a:t>Dennis</a:t>
                      </a:r>
                      <a:endParaRPr lang="de-DE" sz="2000" b="1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Trajan Pro" pitchFamily="18" charset="0"/>
                        </a:rPr>
                        <a:t>Programmierer</a:t>
                      </a:r>
                      <a:endParaRPr lang="de-DE" sz="2000" dirty="0">
                        <a:latin typeface="Trajan Pro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42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>
                          <a:latin typeface="Trajan Pro" pitchFamily="18" charset="0"/>
                        </a:rPr>
                        <a:t>Ben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Trajan Pro" pitchFamily="18" charset="0"/>
                        </a:rPr>
                        <a:t>Game Designer, Audio, Artist</a:t>
                      </a:r>
                      <a:endParaRPr lang="de-DE" sz="2000" dirty="0">
                        <a:latin typeface="Trajan Pro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237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Trajan Pro" pitchFamily="18" charset="0"/>
                        </a:rPr>
                        <a:t>Vicky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latin typeface="Trajan Pro" pitchFamily="18" charset="0"/>
                        </a:rPr>
                        <a:t>Game Designer, Level Design,</a:t>
                      </a:r>
                    </a:p>
                    <a:p>
                      <a:r>
                        <a:rPr lang="de-DE" sz="2000" dirty="0" smtClean="0">
                          <a:latin typeface="Trajan Pro" pitchFamily="18" charset="0"/>
                        </a:rPr>
                        <a:t>Game Producer</a:t>
                      </a:r>
                      <a:endParaRPr lang="de-DE" sz="2000" dirty="0">
                        <a:latin typeface="Trajan Pro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5367659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Das </a:t>
            </a:r>
            <a:r>
              <a:rPr lang="de-DE" sz="3600" b="1" i="1" dirty="0" err="1" smtClean="0">
                <a:latin typeface="Trajan Pro" pitchFamily="18" charset="0"/>
              </a:rPr>
              <a:t>team</a:t>
            </a:r>
            <a:r>
              <a:rPr lang="de-DE" sz="3600" b="1" i="1" dirty="0" smtClean="0">
                <a:latin typeface="Trajan Pro" pitchFamily="18" charset="0"/>
              </a:rPr>
              <a:t> </a:t>
            </a:r>
            <a:r>
              <a:rPr lang="de-DE" sz="3600" b="1" i="1" dirty="0" err="1" smtClean="0">
                <a:latin typeface="Trajan Pro" pitchFamily="18" charset="0"/>
              </a:rPr>
              <a:t>foxround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Vielen Dank!</a:t>
            </a: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10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xmlns="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33209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Trajan Pro" pitchFamily="18" charset="0"/>
              </a:rPr>
              <a:t>Story Prometheus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4160" y="4645253"/>
            <a:ext cx="609288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FontTx/>
              <a:buChar char="-"/>
            </a:pPr>
            <a:r>
              <a:rPr lang="de-DE" sz="2000" dirty="0">
                <a:latin typeface="Trajan Pro" pitchFamily="18" charset="0"/>
              </a:rPr>
              <a:t> wird an den Kaukasus festgeschmiedet</a:t>
            </a:r>
            <a:endParaRPr lang="de-DE" dirty="0">
              <a:latin typeface="Trajan Pro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7A857A-FF92-4C5E-A726-51FD4CE568FF}"/>
              </a:ext>
            </a:extLst>
          </p:cNvPr>
          <p:cNvSpPr txBox="1"/>
          <p:nvPr/>
        </p:nvSpPr>
        <p:spPr>
          <a:xfrm>
            <a:off x="859535" y="2221992"/>
            <a:ext cx="69700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 ein Titan aus der griechischen Mythologie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CAB232F-A396-4E42-B5A9-89CB52F8E7EF}"/>
              </a:ext>
            </a:extLst>
          </p:cNvPr>
          <p:cNvSpPr txBox="1"/>
          <p:nvPr/>
        </p:nvSpPr>
        <p:spPr>
          <a:xfrm>
            <a:off x="856107" y="2703195"/>
            <a:ext cx="57066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</a:rPr>
              <a:t>- </a:t>
            </a: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Bedeutung „der Vorausdenkende“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870C27-3F5C-4844-8AF6-4C04F77112FF}"/>
              </a:ext>
            </a:extLst>
          </p:cNvPr>
          <p:cNvSpPr txBox="1"/>
          <p:nvPr/>
        </p:nvSpPr>
        <p:spPr>
          <a:xfrm>
            <a:off x="861822" y="3184398"/>
            <a:ext cx="76916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 Erschaffer der Menschen, nach seinem Ebenbild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D9368A-2539-4BD1-87D0-6699E4693CB1}"/>
              </a:ext>
            </a:extLst>
          </p:cNvPr>
          <p:cNvSpPr txBox="1"/>
          <p:nvPr/>
        </p:nvSpPr>
        <p:spPr>
          <a:xfrm>
            <a:off x="858393" y="3682365"/>
            <a:ext cx="57043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 widersetzt sich Zeus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CD50AD-EAD1-43BB-AA7C-068BDEB3EE49}"/>
              </a:ext>
            </a:extLst>
          </p:cNvPr>
          <p:cNvSpPr txBox="1"/>
          <p:nvPr/>
        </p:nvSpPr>
        <p:spPr>
          <a:xfrm>
            <a:off x="854964" y="4168200"/>
            <a:ext cx="405993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</a:rPr>
              <a:t>- </a:t>
            </a:r>
            <a:r>
              <a:rPr lang="de-DE" sz="2000" dirty="0">
                <a:solidFill>
                  <a:schemeClr val="accent5"/>
                </a:solidFill>
                <a:latin typeface="Trajan Pro" pitchFamily="18" charset="0"/>
                <a:ea typeface="+mn-lt"/>
                <a:cs typeface="+mn-lt"/>
              </a:rPr>
              <a:t>bringt das Feuer zurück</a:t>
            </a:r>
          </a:p>
          <a:p>
            <a:pPr algn="l"/>
            <a:endParaRPr lang="de-DE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79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Projects\Prometheus\Stuff\Logos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462213"/>
            <a:ext cx="76866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7018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Genre		Plattformer mit Rätselelementen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1060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73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Setting	griechische Mythologie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994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94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Spieler	Einzelspieler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2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J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24515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9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Zielgruppe	6+ Jahre und </a:t>
            </a:r>
            <a:r>
              <a:rPr lang="de-DE" sz="2000" b="1" dirty="0" err="1" smtClean="0">
                <a:solidFill>
                  <a:schemeClr val="accent1"/>
                </a:solidFill>
                <a:latin typeface="Trajan Pro" pitchFamily="18" charset="0"/>
              </a:rPr>
              <a:t>Casual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64713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9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Plattform	Windows PC mit Tastatur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98493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245</Words>
  <Application>Microsoft Office PowerPoint</Application>
  <PresentationFormat>Bildschirmpräsentation (4:3)</PresentationFormat>
  <Paragraphs>117</Paragraphs>
  <Slides>29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Hardcover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Vicky Hohmuth</dc:creator>
  <cp:lastModifiedBy>Vicky Hohmuth</cp:lastModifiedBy>
  <cp:revision>546</cp:revision>
  <dcterms:created xsi:type="dcterms:W3CDTF">2019-05-25T07:17:15Z</dcterms:created>
  <dcterms:modified xsi:type="dcterms:W3CDTF">2019-08-07T16:36:58Z</dcterms:modified>
</cp:coreProperties>
</file>